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png"/>
  <Override PartName="/ppt/media/image2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7" r:id="rId3"/>
    <p:sldId id="265" r:id="rId4"/>
    <p:sldId id="259" r:id="rId5"/>
    <p:sldId id="256" r:id="rId6"/>
    <p:sldId id="263" r:id="rId7"/>
    <p:sldId id="268" r:id="rId8"/>
    <p:sldId id="264" r:id="rId9"/>
    <p:sldId id="257" r:id="rId10"/>
    <p:sldId id="258" r:id="rId11"/>
    <p:sldId id="261" r:id="rId12"/>
    <p:sldId id="262" r:id="rId13"/>
    <p:sldId id="266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159" dt="2024-04-01T01:07:00.8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16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4-01T01:07:02.019" v="801" actId="1076"/>
      <pc:docMkLst>
        <pc:docMk/>
      </pc:docMkLst>
      <pc:sldChg chg="modSp mod">
        <pc:chgData name="ZHANG Xiangyu" userId="0af619d5-14b7-43d3-95bc-94ad39c803d6" providerId="ADAL" clId="{1DC4A7AB-8307-463F-B68B-CDC3B517A939}" dt="2024-02-29T08:31:52.896" v="16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2-29T08:31:52.896" v="16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modSp mod">
        <pc:chgData name="ZHANG Xiangyu" userId="0af619d5-14b7-43d3-95bc-94ad39c803d6" providerId="ADAL" clId="{1DC4A7AB-8307-463F-B68B-CDC3B517A939}" dt="2024-02-29T08:22:05.939" v="6" actId="14100"/>
        <pc:sldMkLst>
          <pc:docMk/>
          <pc:sldMk cId="256383091" sldId="268"/>
        </pc:sldMkLst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2-29T08:22:05.939" v="6" actId="14100"/>
          <ac:spMkLst>
            <pc:docMk/>
            <pc:sldMk cId="256383091" sldId="268"/>
            <ac:spMk id="8" creationId="{695A870D-92BA-43D7-85A2-BEA01BC7234C}"/>
          </ac:spMkLst>
        </pc:sp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01T01:07:02.019" v="801" actId="1076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01T01:06:58.076" v="799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mod">
          <ac:chgData name="ZHANG Xiangyu" userId="0af619d5-14b7-43d3-95bc-94ad39c803d6" providerId="ADAL" clId="{1DC4A7AB-8307-463F-B68B-CDC3B517A939}" dt="2024-04-01T01:06:58.076" v="799" actId="164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mod modCrop">
          <ac:chgData name="ZHANG Xiangyu" userId="0af619d5-14b7-43d3-95bc-94ad39c803d6" providerId="ADAL" clId="{1DC4A7AB-8307-463F-B68B-CDC3B517A939}" dt="2024-04-01T01:06:58.076" v="799" actId="164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mod">
          <ac:chgData name="ZHANG Xiangyu" userId="0af619d5-14b7-43d3-95bc-94ad39c803d6" providerId="ADAL" clId="{1DC4A7AB-8307-463F-B68B-CDC3B517A939}" dt="2024-04-01T01:07:02.019" v="801" actId="1076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A1CB761-B4D5-8C82-9296-B93780280C2E}"/>
              </a:ext>
            </a:extLst>
          </p:cNvPr>
          <p:cNvGrpSpPr/>
          <p:nvPr/>
        </p:nvGrpSpPr>
        <p:grpSpPr>
          <a:xfrm>
            <a:off x="1440775" y="1798638"/>
            <a:ext cx="9699129" cy="2793842"/>
            <a:chOff x="1440775" y="179863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179863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图片 7" descr="QR 代码&#10;&#10;描述已自动生成">
              <a:extLst>
                <a:ext uri="{FF2B5EF4-FFF2-40B4-BE49-F238E27FC236}">
                  <a16:creationId xmlns:a16="http://schemas.microsoft.com/office/drawing/2014/main" id="{53A46A89-20DA-DFD2-E3F8-C1D66A9A8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674" t="35064" r="16641" b="18058"/>
            <a:stretch/>
          </p:blipFill>
          <p:spPr>
            <a:xfrm>
              <a:off x="3151873" y="2727185"/>
              <a:ext cx="1859711" cy="1865295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7E3AB56-B499-A15D-4C6C-4C719122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11" y="5896229"/>
            <a:ext cx="9699577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71126"/>
              </p:ext>
            </p:extLst>
          </p:nvPr>
        </p:nvGraphicFramePr>
        <p:xfrm>
          <a:off x="553967" y="4229974"/>
          <a:ext cx="11084063" cy="4414282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808</Words>
  <Application>Microsoft Office PowerPoint</Application>
  <PresentationFormat>宽屏</PresentationFormat>
  <Paragraphs>273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2024-04-01T01:07:07Z</dcterms:modified>
</cp:coreProperties>
</file>